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80" r:id="rId4"/>
    <p:sldId id="263" r:id="rId5"/>
    <p:sldId id="289" r:id="rId6"/>
    <p:sldId id="264" r:id="rId7"/>
    <p:sldId id="265" r:id="rId8"/>
    <p:sldId id="266" r:id="rId9"/>
    <p:sldId id="267" r:id="rId10"/>
    <p:sldId id="268" r:id="rId11"/>
    <p:sldId id="281" r:id="rId12"/>
    <p:sldId id="282" r:id="rId13"/>
    <p:sldId id="260" r:id="rId14"/>
    <p:sldId id="270" r:id="rId15"/>
    <p:sldId id="283" r:id="rId16"/>
    <p:sldId id="284" r:id="rId17"/>
    <p:sldId id="285" r:id="rId18"/>
    <p:sldId id="286" r:id="rId19"/>
    <p:sldId id="287" r:id="rId20"/>
    <p:sldId id="28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918B-75B2-44A5-826D-5EA0898E0F8F}" type="datetimeFigureOut">
              <a:rPr lang="en-CA" smtClean="0"/>
              <a:pPr/>
              <a:t>2014-03-25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2EE-3094-4C25-872C-0DE1CD74C3F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918B-75B2-44A5-826D-5EA0898E0F8F}" type="datetimeFigureOut">
              <a:rPr lang="en-CA" smtClean="0"/>
              <a:pPr/>
              <a:t>2014-03-25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2EE-3094-4C25-872C-0DE1CD74C3F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918B-75B2-44A5-826D-5EA0898E0F8F}" type="datetimeFigureOut">
              <a:rPr lang="en-CA" smtClean="0"/>
              <a:pPr/>
              <a:t>2014-03-25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2EE-3094-4C25-872C-0DE1CD74C3F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918B-75B2-44A5-826D-5EA0898E0F8F}" type="datetimeFigureOut">
              <a:rPr lang="en-CA" smtClean="0"/>
              <a:pPr/>
              <a:t>2014-03-25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2EE-3094-4C25-872C-0DE1CD74C3F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918B-75B2-44A5-826D-5EA0898E0F8F}" type="datetimeFigureOut">
              <a:rPr lang="en-CA" smtClean="0"/>
              <a:pPr/>
              <a:t>2014-03-25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2EE-3094-4C25-872C-0DE1CD74C3F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918B-75B2-44A5-826D-5EA0898E0F8F}" type="datetimeFigureOut">
              <a:rPr lang="en-CA" smtClean="0"/>
              <a:pPr/>
              <a:t>2014-03-25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2EE-3094-4C25-872C-0DE1CD74C3F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918B-75B2-44A5-826D-5EA0898E0F8F}" type="datetimeFigureOut">
              <a:rPr lang="en-CA" smtClean="0"/>
              <a:pPr/>
              <a:t>2014-03-25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2EE-3094-4C25-872C-0DE1CD74C3F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918B-75B2-44A5-826D-5EA0898E0F8F}" type="datetimeFigureOut">
              <a:rPr lang="en-CA" smtClean="0"/>
              <a:pPr/>
              <a:t>2014-03-25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2EE-3094-4C25-872C-0DE1CD74C3F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918B-75B2-44A5-826D-5EA0898E0F8F}" type="datetimeFigureOut">
              <a:rPr lang="en-CA" smtClean="0"/>
              <a:pPr/>
              <a:t>2014-03-25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2EE-3094-4C25-872C-0DE1CD74C3F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918B-75B2-44A5-826D-5EA0898E0F8F}" type="datetimeFigureOut">
              <a:rPr lang="en-CA" smtClean="0"/>
              <a:pPr/>
              <a:t>2014-03-25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2EE-3094-4C25-872C-0DE1CD74C3F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918B-75B2-44A5-826D-5EA0898E0F8F}" type="datetimeFigureOut">
              <a:rPr lang="en-CA" smtClean="0"/>
              <a:pPr/>
              <a:t>2014-03-25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412EE-3094-4C25-872C-0DE1CD74C3F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918B-75B2-44A5-826D-5EA0898E0F8F}" type="datetimeFigureOut">
              <a:rPr lang="en-CA" smtClean="0"/>
              <a:pPr/>
              <a:t>2014-03-25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412EE-3094-4C25-872C-0DE1CD74C3F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smarthouse-amenities_im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</p:spPr>
      </p:pic>
      <p:pic>
        <p:nvPicPr>
          <p:cNvPr id="5" name="Picture 2" descr="E:\smarthouse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2664296" cy="2520280"/>
          </a:xfrm>
          <a:prstGeom prst="rect">
            <a:avLst/>
          </a:prstGeom>
          <a:noFill/>
        </p:spPr>
      </p:pic>
      <p:pic>
        <p:nvPicPr>
          <p:cNvPr id="4" name="Picture 3" descr="C:\Users\Bosco Tang\Pictures\landstar 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60648"/>
            <a:ext cx="3384376" cy="983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640959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smarthouse-amenities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0472"/>
            <a:ext cx="9144000" cy="5367528"/>
          </a:xfrm>
          <a:prstGeom prst="rect">
            <a:avLst/>
          </a:prstGeom>
          <a:noFill/>
        </p:spPr>
      </p:pic>
      <p:pic>
        <p:nvPicPr>
          <p:cNvPr id="3" name="Picture 2" descr="E:\smarthouse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16632"/>
            <a:ext cx="266429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smarthouse-amenities_img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  <p:pic>
        <p:nvPicPr>
          <p:cNvPr id="3" name="Picture 2" descr="E:\smarthouse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266429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osco Tang\Pictures\smart-kitchen-clo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78000" y="0"/>
            <a:ext cx="12700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osco Tang\Pictures\smart-kitchen o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381000"/>
            <a:ext cx="11894616" cy="885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4704"/>
            <a:ext cx="916409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:\smarthouse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584176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47504" y="608037"/>
            <a:ext cx="69182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:\smarthouse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520280" cy="2448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530120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$236,200.00</a:t>
            </a:r>
            <a:endParaRPr lang="en-CA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260648"/>
            <a:ext cx="1478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FF0000"/>
                </a:solidFill>
              </a:rPr>
              <a:t>#1213</a:t>
            </a:r>
            <a:endParaRPr lang="en-CA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140968"/>
            <a:ext cx="3103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smarthous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520280" cy="2448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530120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$282,500.00</a:t>
            </a:r>
            <a:endParaRPr lang="en-CA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0" y="404664"/>
            <a:ext cx="587375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43808" y="116632"/>
            <a:ext cx="18541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FF0000"/>
                </a:solidFill>
              </a:rPr>
              <a:t>#1201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From 6/F to 20/F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212976"/>
            <a:ext cx="3561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 smtClean="0"/>
          </a:p>
          <a:p>
            <a:endParaRPr lang="en-CA" sz="2800" dirty="0" smtClean="0"/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smarthous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944216" cy="16561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301208"/>
            <a:ext cx="3275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$443,500.00</a:t>
            </a:r>
            <a:endParaRPr lang="en-CA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5877272"/>
            <a:ext cx="2823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Rent: $2,300.00</a:t>
            </a:r>
            <a:endParaRPr lang="en-CA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8640"/>
            <a:ext cx="70294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27784" y="1556792"/>
            <a:ext cx="100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559 sq ft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548680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>
                <a:solidFill>
                  <a:srgbClr val="FF0000"/>
                </a:solidFill>
              </a:rPr>
              <a:t>#1507</a:t>
            </a:r>
            <a:endParaRPr lang="en-CA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2420888"/>
            <a:ext cx="2428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Rent: $2,325.00</a:t>
            </a:r>
          </a:p>
          <a:p>
            <a:endParaRPr lang="en-CA" sz="2400" dirty="0" smtClean="0"/>
          </a:p>
          <a:p>
            <a:r>
              <a:rPr lang="en-CA" sz="2400" dirty="0" smtClean="0"/>
              <a:t>Cash back: $21,000.00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smarthous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944216" cy="16561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530120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$443,700.00</a:t>
            </a:r>
            <a:endParaRPr lang="en-CA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5877272"/>
            <a:ext cx="2823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Rent: $2,300.00</a:t>
            </a: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5517232"/>
            <a:ext cx="2823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Rent: $2,300.00</a:t>
            </a:r>
            <a:endParaRPr lang="en-CA" sz="32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8640"/>
            <a:ext cx="604867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5856" y="476672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>
                <a:solidFill>
                  <a:srgbClr val="FF0000"/>
                </a:solidFill>
              </a:rPr>
              <a:t># 1510</a:t>
            </a:r>
            <a:endParaRPr lang="en-CA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708920"/>
            <a:ext cx="24961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Rent: $2,350.00</a:t>
            </a:r>
          </a:p>
          <a:p>
            <a:endParaRPr lang="en-CA" sz="2800" dirty="0" smtClean="0"/>
          </a:p>
          <a:p>
            <a:r>
              <a:rPr lang="en-CA" sz="2800" dirty="0" smtClean="0"/>
              <a:t>Cash back: </a:t>
            </a:r>
          </a:p>
          <a:p>
            <a:r>
              <a:rPr lang="en-CA" sz="2800" dirty="0" smtClean="0"/>
              <a:t>$21,000.00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1" name="Picture 3" descr="C:\Users\Bosco Tang\Pictures\smart house out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smarthouse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944216" cy="16561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301208"/>
            <a:ext cx="435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$547,500.00</a:t>
            </a:r>
            <a:endParaRPr lang="en-CA" sz="3200" dirty="0"/>
          </a:p>
        </p:txBody>
      </p:sp>
      <p:sp>
        <p:nvSpPr>
          <p:cNvPr id="9" name="Rectangle 8"/>
          <p:cNvSpPr/>
          <p:nvPr/>
        </p:nvSpPr>
        <p:spPr>
          <a:xfrm>
            <a:off x="3851920" y="5460326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Rent: $3,000.00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0"/>
            <a:ext cx="6876256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884368" y="1340768"/>
            <a:ext cx="100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742 sq ft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548680"/>
            <a:ext cx="1223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FF0000"/>
                </a:solidFill>
              </a:rPr>
              <a:t>#1504</a:t>
            </a:r>
            <a:endParaRPr lang="en-CA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276872"/>
            <a:ext cx="24961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Rent: $2,925.00</a:t>
            </a:r>
          </a:p>
          <a:p>
            <a:endParaRPr lang="en-CA" sz="2800" dirty="0" smtClean="0"/>
          </a:p>
          <a:p>
            <a:r>
              <a:rPr lang="en-CA" sz="2800" dirty="0" smtClean="0"/>
              <a:t>Cash Back: </a:t>
            </a:r>
          </a:p>
          <a:p>
            <a:r>
              <a:rPr lang="en-CA" sz="2800" dirty="0" smtClean="0"/>
              <a:t>$22,000.00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5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648072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:\smarthouse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44016"/>
            <a:ext cx="2339752" cy="213285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924944"/>
            <a:ext cx="27745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68951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77</Words>
  <Application>Microsoft Macintosh PowerPoint</Application>
  <PresentationFormat>On-screen Show (4:3)</PresentationFormat>
  <Paragraphs>30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Bosco Tang</dc:creator>
  <cp:lastModifiedBy>J S</cp:lastModifiedBy>
  <cp:revision>20</cp:revision>
  <dcterms:created xsi:type="dcterms:W3CDTF">2014-01-24T22:24:52Z</dcterms:created>
  <dcterms:modified xsi:type="dcterms:W3CDTF">2014-03-25T05:00:50Z</dcterms:modified>
</cp:coreProperties>
</file>